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60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59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C0000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988840"/>
            <a:ext cx="6789440" cy="3024336"/>
          </a:xfrm>
          <a:solidFill>
            <a:schemeClr val="accent6">
              <a:lumMod val="40000"/>
              <a:lumOff val="60000"/>
            </a:schemeClr>
          </a:solidFill>
          <a:ln w="76200"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</a:b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</a:br>
            <a:r>
              <a:rPr lang="ru-RU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hnschrift" pitchFamily="34" charset="0"/>
              </a:rPr>
              <a:t>Игры </a:t>
            </a:r>
            <a:r>
              <a:rPr lang="ru-RU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hnschrift" pitchFamily="34" charset="0"/>
              </a:rPr>
              <a:t>для </a:t>
            </a:r>
            <a:r>
              <a:rPr lang="ru-RU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hnschrift" pitchFamily="34" charset="0"/>
              </a:rPr>
              <a:t>развития </a:t>
            </a:r>
            <a:br>
              <a:rPr lang="ru-RU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hnschrift" pitchFamily="34" charset="0"/>
              </a:rPr>
            </a:br>
            <a:r>
              <a:rPr lang="ru-RU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hnschrift" pitchFamily="34" charset="0"/>
              </a:rPr>
              <a:t>внимания и мышления дошкольников</a:t>
            </a: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</a:b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</a:br>
            <a:endParaRPr lang="ru-RU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user_file_5938eeb4bcaa2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user_file_5938eeb4bcaa2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user_file_5938eeb4bcaa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0</Words>
  <Application>Microsoft Office PowerPoint</Application>
  <PresentationFormat>Экран (4:3)</PresentationFormat>
  <Paragraphs>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  Игры для развития  внимания и мышления дошкольников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для развития внимания дошкольников. «Найди отличия»</dc:title>
  <dc:creator>Angel</dc:creator>
  <cp:lastModifiedBy>Angela911911@outlook.com</cp:lastModifiedBy>
  <cp:revision>13</cp:revision>
  <dcterms:created xsi:type="dcterms:W3CDTF">2020-04-25T13:20:18Z</dcterms:created>
  <dcterms:modified xsi:type="dcterms:W3CDTF">2020-04-25T16:33:38Z</dcterms:modified>
</cp:coreProperties>
</file>